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458" r:id="rId2"/>
    <p:sldId id="445" r:id="rId3"/>
    <p:sldId id="261" r:id="rId4"/>
    <p:sldId id="460" r:id="rId5"/>
    <p:sldId id="466" r:id="rId6"/>
    <p:sldId id="462" r:id="rId7"/>
    <p:sldId id="467" r:id="rId8"/>
    <p:sldId id="468" r:id="rId9"/>
    <p:sldId id="469" r:id="rId10"/>
    <p:sldId id="470" r:id="rId11"/>
    <p:sldId id="324" r:id="rId12"/>
  </p:sldIdLst>
  <p:sldSz cx="9906000" cy="6858000" type="A4"/>
  <p:notesSz cx="6865938" cy="9998075"/>
  <p:embeddedFontLst>
    <p:embeddedFont>
      <p:font typeface="나눔명조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KoPubWorld돋움체 Bold" panose="00000800000000000000" pitchFamily="2" charset="-127"/>
      <p:bold r:id="rId22"/>
    </p:embeddedFont>
    <p:embeddedFont>
      <p:font typeface="KoPubWorld돋움체 Light" panose="00000300000000000000" pitchFamily="2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 varScale="1">
        <p:scale>
          <a:sx n="59" d="100"/>
          <a:sy n="59" d="100"/>
        </p:scale>
        <p:origin x="58" y="398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3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160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19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92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13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45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49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16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B326D46-E313-4037-8F57-795AA498B31A}"/>
              </a:ext>
            </a:extLst>
          </p:cNvPr>
          <p:cNvSpPr txBox="1"/>
          <p:nvPr/>
        </p:nvSpPr>
        <p:spPr>
          <a:xfrm>
            <a:off x="5322748" y="3486150"/>
            <a:ext cx="4041912" cy="4396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인스턴스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DDD3703-2DF7-4155-A5D4-64C76AE44E0E}"/>
              </a:ext>
            </a:extLst>
          </p:cNvPr>
          <p:cNvSpPr txBox="1"/>
          <p:nvPr/>
        </p:nvSpPr>
        <p:spPr>
          <a:xfrm>
            <a:off x="5362583" y="3746857"/>
            <a:ext cx="4041912" cy="4060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2022 – 01 – 10   |   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김성곤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6925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인스턴스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2C09DCA-6663-4937-A5ED-ED58FAD8C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" y="1412720"/>
            <a:ext cx="5702943" cy="4669904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27EFB30-59E8-4733-9EB9-F0B2EAAA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51" y="4221110"/>
            <a:ext cx="2730839" cy="122417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A47148F-9981-4099-8C17-981791549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329" y="1715760"/>
            <a:ext cx="2660295" cy="158422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2154A77-AE2B-4E1B-80C7-662AE322763E}"/>
              </a:ext>
            </a:extLst>
          </p:cNvPr>
          <p:cNvCxnSpPr>
            <a:stCxn id="7" idx="2"/>
            <a:endCxn id="3" idx="0"/>
          </p:cNvCxnSpPr>
          <p:nvPr/>
        </p:nvCxnSpPr>
        <p:spPr>
          <a:xfrm>
            <a:off x="7798477" y="3299980"/>
            <a:ext cx="294" cy="921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54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3246632"/>
            <a:ext cx="5343070" cy="1046488"/>
            <a:chOff x="4117455" y="1336720"/>
            <a:chExt cx="5343070" cy="1046488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인스턴스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인스턴스</a:t>
            </a: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인스턴스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D9F2E11-ADD1-4472-89C5-F0ABACCACDAF}"/>
              </a:ext>
            </a:extLst>
          </p:cNvPr>
          <p:cNvSpPr txBox="1"/>
          <p:nvPr/>
        </p:nvSpPr>
        <p:spPr>
          <a:xfrm>
            <a:off x="560390" y="1484730"/>
            <a:ext cx="4041912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인스턴스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522CE64-2B86-41A2-9264-A670DBBD5B59}"/>
              </a:ext>
            </a:extLst>
          </p:cNvPr>
          <p:cNvSpPr txBox="1"/>
          <p:nvPr/>
        </p:nvSpPr>
        <p:spPr>
          <a:xfrm>
            <a:off x="560390" y="2041723"/>
            <a:ext cx="8929240" cy="13774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>
              <a:lnSpc>
                <a:spcPts val="3720"/>
              </a:lnSpc>
              <a:buFontTx/>
              <a:buChar char="-"/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New Vue({}}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를 통해 생성된 객체들을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Vue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인스턴스라고 부름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.</a:t>
            </a:r>
          </a:p>
          <a:p>
            <a:pPr marL="355600" indent="-342900">
              <a:lnSpc>
                <a:spcPts val="3720"/>
              </a:lnSpc>
              <a:buFontTx/>
              <a:buChar char="-"/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Vue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라이브러리를 로딩 후 접근 가능한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Vue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객체에서 화면에 사용할 옵션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(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데이터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속성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메서드 등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)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을 포함하여 화면의 단위를 생성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.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94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인스턴스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C39309B-3837-4D0D-9CD8-2D50BA79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140" y="1700760"/>
            <a:ext cx="2736380" cy="41957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5B36BD-93F8-414C-AA54-20BC0B0E6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37" y="3140960"/>
            <a:ext cx="4032560" cy="80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인스턴스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AF4B5A-1866-4B35-AEC9-D0700239E3BD}"/>
              </a:ext>
            </a:extLst>
          </p:cNvPr>
          <p:cNvGrpSpPr/>
          <p:nvPr/>
        </p:nvGrpSpPr>
        <p:grpSpPr>
          <a:xfrm>
            <a:off x="6393200" y="1487891"/>
            <a:ext cx="2808391" cy="4396587"/>
            <a:chOff x="6530543" y="1487891"/>
            <a:chExt cx="2808391" cy="4396587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3FB6A5-D0AE-4CA1-B076-E15C3979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6039" y="1487891"/>
              <a:ext cx="2277398" cy="1288226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B96E75CB-7D31-4E61-ADC1-00EB7AFF8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0543" y="4899077"/>
              <a:ext cx="2808391" cy="9854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6B2752-85E6-440B-BFF8-D94D463CA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5878" y="3501176"/>
              <a:ext cx="2677722" cy="808709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EBC045B-B1E8-4E8F-8BD4-42EEF9AF2937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>
              <a:off x="7934738" y="2776117"/>
              <a:ext cx="1" cy="7250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1FCE21B-4F0E-49B5-BFF9-31BCDD63E218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7934739" y="4309885"/>
              <a:ext cx="0" cy="5891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8DE1699E-1F49-4BFD-B89B-7D91500C7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54" y="1340710"/>
            <a:ext cx="5265876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81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인스턴스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8DE1699E-1F49-4BFD-B89B-7D91500C7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4" y="1340710"/>
            <a:ext cx="5265876" cy="49153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ACCFEE-C0D7-44F7-B2BC-83F6EF8D0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110" y="2084094"/>
            <a:ext cx="3262436" cy="76763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A658B0-5F3D-4D85-9FE0-F734C7FAE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594" y="3995362"/>
            <a:ext cx="2815467" cy="129944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9E5AFB-E37B-4064-AEEA-3F820171B420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7726328" y="2851726"/>
            <a:ext cx="0" cy="1143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2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인스턴스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E56E4CA-FE93-4496-A509-780DE731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50" y="2989561"/>
            <a:ext cx="3765818" cy="87887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2C09DCA-6663-4937-A5ED-ED58FAD8C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40" y="1412720"/>
            <a:ext cx="5702943" cy="46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8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인스턴스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2C09DCA-6663-4937-A5ED-ED58FAD8C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" y="1412720"/>
            <a:ext cx="5702943" cy="466990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8490889-446C-4EB9-BD0E-DC591F3E1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250" y="2060810"/>
            <a:ext cx="1872970" cy="104454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BD1781-BBC1-4183-88AE-5D7260621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271" y="3861060"/>
            <a:ext cx="2214927" cy="104454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0CBF93-635D-46C4-8CF1-D94E1DC7D296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7689735" y="3105350"/>
            <a:ext cx="0" cy="755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9223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10395</TotalTime>
  <Words>76</Words>
  <Application>Microsoft Office PowerPoint</Application>
  <PresentationFormat>A4 용지(210x297mm)</PresentationFormat>
  <Paragraphs>31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맑은 고딕</vt:lpstr>
      <vt:lpstr>바탕체</vt:lpstr>
      <vt:lpstr>KoPubWorld돋움체 Bold</vt:lpstr>
      <vt:lpstr>Calibri Light</vt:lpstr>
      <vt:lpstr>Arial</vt:lpstr>
      <vt:lpstr>Calibri</vt:lpstr>
      <vt:lpstr>나눔명조</vt:lpstr>
      <vt:lpstr>KoPubWorld돋움체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성곤 김</cp:lastModifiedBy>
  <cp:revision>615</cp:revision>
  <cp:lastPrinted>2021-03-31T00:32:44Z</cp:lastPrinted>
  <dcterms:created xsi:type="dcterms:W3CDTF">2021-03-26T14:20:32Z</dcterms:created>
  <dcterms:modified xsi:type="dcterms:W3CDTF">2022-01-10T00:12:24Z</dcterms:modified>
</cp:coreProperties>
</file>